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0" r:id="rId4"/>
    <p:sldId id="261" r:id="rId5"/>
    <p:sldId id="259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F006F-B3ED-4926-A2D5-EE159DB6562A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4DE85-15A1-49C9-979D-265FCEEC8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DE85-15A1-49C9-979D-265FCEEC8D7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Рабочий стол\LEGO 2018-2019 гг\схемы\681febfb71bf2f62e2c7be72697a12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7999" cy="914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7161" y="1700808"/>
            <a:ext cx="6609215" cy="18722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Что развивает конструктор </a:t>
            </a:r>
            <a:r>
              <a:rPr lang="en-US" dirty="0" smtClean="0">
                <a:solidFill>
                  <a:srgbClr val="FF0000"/>
                </a:solidFill>
              </a:rPr>
              <a:t>LEGO</a:t>
            </a:r>
            <a:r>
              <a:rPr lang="ru-RU" dirty="0" smtClean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7864" y="188640"/>
            <a:ext cx="2880320" cy="1500187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МБДОУ детский сад комбинированного вида №60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3861048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Еременко С.Л.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18692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" y="-1"/>
            <a:ext cx="9134012" cy="69382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55" t="16787" r="4973" b="21662"/>
          <a:stretch/>
        </p:blipFill>
        <p:spPr bwMode="auto">
          <a:xfrm>
            <a:off x="-180528" y="4707841"/>
            <a:ext cx="6511637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69084"/>
            <a:ext cx="822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Aft>
                <a:spcPct val="0"/>
              </a:spcAft>
              <a:tabLst>
                <a:tab pos="457200" algn="l"/>
              </a:tabLst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777777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Конструктор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 конструированию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Конструирование в первую очередь развивает моторику рук. Соединяя мелкие детали вместе, приходится приложить усилия чтобы собрать игрушку. Это помогает тренировать координацию движений.</a:t>
            </a:r>
          </a:p>
          <a:p>
            <a:endParaRPr lang="ru-RU" dirty="0"/>
          </a:p>
        </p:txBody>
      </p:sp>
      <p:pic>
        <p:nvPicPr>
          <p:cNvPr id="1026" name="Picture 2" descr="H:\Documents and Settings\Дом\Рабочий стол\лего\Gh3v1O0F9UA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269880"/>
            <a:ext cx="2592288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813543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" y="-1"/>
            <a:ext cx="9134012" cy="69382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Моторика рук связана с развитием речи.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fontAlgn="base">
              <a:buNone/>
            </a:pPr>
            <a:r>
              <a:rPr lang="ru-RU" dirty="0" smtClean="0"/>
              <a:t>    Центры мозга, которые отвечают за это, расположены рядом. Ребенку интересно узнать все о новых предметах. Также сами родители, собирая вместе конструкцию, учат его новым словам: названия форм, цветов, сооружений, материалов, их характеристик.</a:t>
            </a:r>
            <a:endParaRPr lang="ru-RU" dirty="0"/>
          </a:p>
        </p:txBody>
      </p:sp>
      <p:pic>
        <p:nvPicPr>
          <p:cNvPr id="1026" name="Picture 2" descr="H:\Documents and Settings\Дом\Рабочий стол\лего\v_VBGzLRqH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653136"/>
            <a:ext cx="3312368" cy="1993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908836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" y="-1"/>
            <a:ext cx="9134012" cy="69382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Развивает логическое мышление.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dirty="0" smtClean="0"/>
              <a:t>     Для того чтобы собрать целое, нужно объединить части. Необходимо подумать, мысленно вообразить целостный предмет, понять каким образом его собрать. Придется также заинтересоваться схемой, приложенной к конструктору, понять как ею пользоваться. Возможность находить разные пути решения задач.</a:t>
            </a:r>
          </a:p>
          <a:p>
            <a:endParaRPr lang="ru-RU" dirty="0"/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419"/>
          <a:stretch/>
        </p:blipFill>
        <p:spPr bwMode="auto">
          <a:xfrm>
            <a:off x="0" y="5085310"/>
            <a:ext cx="6301036" cy="17726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971251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" y="-1"/>
            <a:ext cx="9134012" cy="69382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0" y="1916113"/>
            <a:ext cx="8229600" cy="4608512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    Внимание, терпение, усидчивость. Придется пережить неудачи связанные с крахом конструкции, быть настойчивым ‒ заново начать собирать, внимательно следовать инструкции, проводить коррекцию сложенного неверно. Следовательно малыш приобретет ценный навык, который пригодиться для дальнейшей жизни ‒ самодисциплина.</a:t>
            </a:r>
          </a:p>
          <a:p>
            <a:endParaRPr lang="ru-RU" dirty="0"/>
          </a:p>
        </p:txBody>
      </p:sp>
      <p:pic>
        <p:nvPicPr>
          <p:cNvPr id="4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55" t="16787" r="4973" b="21662"/>
          <a:stretch/>
        </p:blipFill>
        <p:spPr bwMode="auto">
          <a:xfrm>
            <a:off x="2915816" y="0"/>
            <a:ext cx="6511637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166054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" y="-1"/>
            <a:ext cx="9134012" cy="69382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Творческий подход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    Поскольку</a:t>
            </a:r>
            <a:r>
              <a:rPr lang="en-US" dirty="0" smtClean="0">
                <a:solidFill>
                  <a:srgbClr val="FF0000"/>
                </a:solidFill>
              </a:rPr>
              <a:t> LEGO</a:t>
            </a:r>
            <a:r>
              <a:rPr lang="ru-RU" dirty="0" smtClean="0"/>
              <a:t> можно собрать исходя из фантазии, ребенок развивает воображение, делая придуманное реальным. просчитывая свои шаги, возможные комбинации. Вырабатывает цветовое понимание.</a:t>
            </a:r>
          </a:p>
          <a:p>
            <a:endParaRPr lang="ru-RU" dirty="0"/>
          </a:p>
        </p:txBody>
      </p:sp>
      <p:pic>
        <p:nvPicPr>
          <p:cNvPr id="1026" name="Picture 2" descr="H:\Documents and Settings\Дом\Рабочий стол\лего\s-kakogo-vozrasta-mozhno-ispolzovat-konstruktor-lego-i-drugie-vidy-konstruktorov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221088"/>
            <a:ext cx="3960440" cy="2476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971251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" y="-80279"/>
            <a:ext cx="9134012" cy="69382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Математические навыки.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fontAlgn="base">
              <a:buNone/>
            </a:pPr>
            <a:r>
              <a:rPr lang="ru-RU" dirty="0" smtClean="0"/>
              <a:t>  - Подсчет количества деталей, разделение целого на части, добавление разных количеств деталей. Откроет ребенку понимание пропорций.</a:t>
            </a:r>
          </a:p>
          <a:p>
            <a:pPr lvl="0" algn="just" fontAlgn="base">
              <a:buNone/>
            </a:pPr>
            <a:r>
              <a:rPr lang="ru-RU" dirty="0" smtClean="0"/>
              <a:t>- Развивает ориентирование в пространстве, входе получения информации об окружающем мире.</a:t>
            </a:r>
          </a:p>
          <a:p>
            <a:pPr algn="just" fontAlgn="base">
              <a:buNone/>
            </a:pPr>
            <a:endParaRPr lang="ru-RU" dirty="0" smtClean="0"/>
          </a:p>
          <a:p>
            <a:pPr lvl="0" algn="just" fontAlgn="base"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419"/>
          <a:stretch/>
        </p:blipFill>
        <p:spPr bwMode="auto">
          <a:xfrm>
            <a:off x="2842964" y="4904509"/>
            <a:ext cx="6301036" cy="17726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908836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" y="-80279"/>
            <a:ext cx="9134012" cy="69382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Основы физики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>
              <a:buNone/>
            </a:pPr>
            <a:r>
              <a:rPr lang="ru-RU" dirty="0" smtClean="0"/>
              <a:t>   Научиться учитывать вес, размер, баланс. Узнает об устройствах техники, которую он конструирует, ее составляющие части.</a:t>
            </a:r>
          </a:p>
          <a:p>
            <a:pPr lvl="0" algn="just" fontAlgn="base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26" name="Picture 2" descr="H:\Documents and Settings\Дом\Рабочий стол\лего\master-klass_gotovye_resheniya_i_metodiki_dlya_provedeniya_razvivayushchih_zanyatiy_s_kubikami_lego_s_doshkolnikam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429000"/>
            <a:ext cx="4392488" cy="30527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908836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012" cy="69382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1763688" y="2492375"/>
            <a:ext cx="6696744" cy="1152525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ru-RU" dirty="0" smtClean="0"/>
              <a:t>    </a:t>
            </a:r>
          </a:p>
          <a:p>
            <a:pPr algn="ctr">
              <a:buNone/>
            </a:pPr>
            <a:r>
              <a:rPr lang="ru-RU" dirty="0" smtClean="0"/>
              <a:t>                         </a:t>
            </a:r>
            <a:r>
              <a:rPr lang="ru-RU" sz="5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5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55" t="16787" r="4973" b="21662"/>
          <a:stretch/>
        </p:blipFill>
        <p:spPr bwMode="auto">
          <a:xfrm>
            <a:off x="2915816" y="0"/>
            <a:ext cx="6511637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Documents and Settings\Дом\Рабочий стол\лего\master-klass_gotovye_resheniya_i_metodiki_dlya_provedeniya_razvivayushchih_zanyatiy_s_kubikami_lego_s_doshkolnikam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573016"/>
            <a:ext cx="4824536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166054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296</Words>
  <Application>Microsoft Office PowerPoint</Application>
  <PresentationFormat>Экран (4:3)</PresentationFormat>
  <Paragraphs>23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Что развивает конструктор LEGO?</vt:lpstr>
      <vt:lpstr> Конструктор LEGO учит конструированию </vt:lpstr>
      <vt:lpstr>Моторика рук связана с развитием речи.</vt:lpstr>
      <vt:lpstr>Развивает логическое мышление.</vt:lpstr>
      <vt:lpstr>Слайд 5</vt:lpstr>
      <vt:lpstr>Творческий подход</vt:lpstr>
      <vt:lpstr>Математические навыки.</vt:lpstr>
      <vt:lpstr>Основы физики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creator>user</dc:creator>
  <cp:lastModifiedBy>Вова</cp:lastModifiedBy>
  <cp:revision>13</cp:revision>
  <dcterms:created xsi:type="dcterms:W3CDTF">2019-06-26T04:58:30Z</dcterms:created>
  <dcterms:modified xsi:type="dcterms:W3CDTF">2023-01-06T11:47:21Z</dcterms:modified>
</cp:coreProperties>
</file>